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314" r:id="rId6"/>
    <p:sldId id="318" r:id="rId7"/>
    <p:sldId id="323" r:id="rId8"/>
    <p:sldId id="320" r:id="rId9"/>
    <p:sldId id="324" r:id="rId10"/>
    <p:sldId id="321" r:id="rId11"/>
    <p:sldId id="257" r:id="rId12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A43"/>
    <a:srgbClr val="17383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F3BBB-1BE5-4CF6-8BFC-7559DA28EE32}" v="10" dt="2024-12-03T19:16:58.606"/>
    <p1510:client id="{1D7F131F-2218-40F3-9A17-6FBC511C5B34}" v="186" dt="2024-12-03T19:01:41.070"/>
    <p1510:client id="{E933193F-FF90-4261-A8D3-6E4346E01BA3}" v="278" dt="2024-12-03T17:11:41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2" y="8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1T14:53:59.1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41,'4'-2,"0"-1,1 1,0 0,-1 0,1 1,0-1,0 1,0 0,0 1,0-1,0 1,9 0,0-1,498-6,-317 9,417-2,-581-1,44-9,-55 7,9-1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4:54:30.32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1T15:02:15.1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1,'1188'0,"-1162"0,1 2,0 0,-1 2,1 1,25 9,0-1,1-2,0-3,69 3,165-11,-125-3,510 3,-634-2,0-2,55-12,12-2,-80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5:04:27.5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217 0 24575,'-5'1'0,"1"-1"0,-1 0 0,0 1 0,1 0 0,-1 0 0,0 1 0,1-1 0,0 1 0,-1 0 0,1 0 0,0 0 0,0 1 0,0-1 0,0 1 0,0 0 0,1 0 0,-1 1 0,1-1 0,0 1 0,0-1 0,0 1 0,0 0 0,1 0 0,-2 5 0,-5 9 0,1 1 0,1 0 0,1 0 0,-4 26 0,7-32 0,-33 106 0,-2 11 0,38-128 0,-1-1 0,1 1 0,-1 0 0,1 0 0,0 0 0,0 0 0,0 0 0,0 0 0,1 0 0,-1 0 0,0-1 0,1 1 0,-1 0 0,1 0 0,0 0 0,-1 0 0,1-1 0,0 1 0,0 0 0,0-1 0,3 3 0,-2-2 0,0 0 0,1 0 0,-1-1 0,1 1 0,0-1 0,0 1 0,-1-1 0,1 0 0,0 0 0,0-1 0,0 1 0,5 0 0,3 0 0,0-1 0,0 0 0,-1-1 0,1 0 0,0-1 0,20-6 0,-23 6 0,-1 0 0,1-1 0,-1 0 0,0-1 0,0 0 0,0 0 0,0 0 0,-1-1 0,1 0 0,-1 0 0,-1 0 0,1-1 0,-1 0 0,0 0 0,0-1 0,-1 1 0,1-1 0,-2 0 0,1 0 0,-1 0 0,0-1 0,0 1 0,-1-1 0,0 0 0,0 1 0,-1-1 0,0-10 0,3-39 0,-2-1 0,-8-64 0,3 103-1365,-2 6-5461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5:04:30.68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68 159 24575,'0'-14'0,"0"-5"0,0-1 0,1 0 0,0 1 0,2-1 0,6-22 0,-5 37 0,-1 13 0,-1 13 0,-1 46 0,-1-37 0,1 1 0,6 41 0,0-38 0,-2 0 0,-2 1 0,-1-1 0,-2 1 0,-6 53 0,5-83 0,0 0 0,0-1 0,0 1 0,-1-1 0,1 1 0,-1-1 0,0 0 0,0 1 0,-1-1 0,1 0 0,-6 6 0,6-8 0,0 0 0,-1 0 0,1 0 0,-1-1 0,1 1 0,-1 0 0,0-1 0,0 0 0,0 0 0,1 0 0,-1 0 0,0 0 0,0-1 0,-1 1 0,1-1 0,0 1 0,0-1 0,-5-1 0,6 1 0,1 0 0,0 0 0,-1 0 0,1 0 0,0 0 0,0 0 0,-1-1 0,1 1 0,0-1 0,0 1 0,-1-1 0,1 1 0,0-1 0,0 1 0,0-1 0,0 0 0,0 0 0,-2-1 0,3 1 0,0 1 0,-1-1 0,1 0 0,0 0 0,0 1 0,0-1 0,0 0 0,0 0 0,0 1 0,0-1 0,0 0 0,0 0 0,0 1 0,0-1 0,0 0 0,0 0 0,1 1 0,-1-1 0,0 0 0,1 1 0,-1-1 0,1-1 0,3-3 0,0-1 0,0 1 0,1 0 0,-1 1 0,9-8 0,-2 3-91,0 1 0,1-1 0,0 2 0,0 0 0,1 0 0,0 1 0,0 1 0,0 0 0,1 1 0,-1 0 0,1 1 0,0 0 0,0 2 0,17-1 0,-9 2-6735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5:04:32.39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63 24575,'22'-2'0,"-1"0"0,28-7 0,5 0 0,75-18 0,-86 17 0,-40 9 0,0 0 0,-1 1 0,1-1 0,0 1 0,0 0 0,0 0 0,1 0 0,-1 0 0,0 0 0,0 1 0,3 0 0,-4 0 0,-1 0 0,1-1 0,-1 1 0,1 0 0,-1 0 0,0 1 0,0-1 0,1 0 0,-1 0 0,0 1 0,0-1 0,0 0 0,0 1 0,0-1 0,-1 1 0,1 0 0,0-1 0,-1 1 0,1-1 0,-1 1 0,1 2 0,1 5 0,-1-1 0,0 0 0,0 0 0,-1 1 0,0-1 0,0 0 0,-1 1 0,0-1 0,-1 0 0,-2 9 0,-1-4 0,1-1 0,-2 1 0,0-1 0,0 0 0,-13 17 0,-6 2 0,-1-2 0,-1 0 0,-38 30 0,42-39 0,-7 6 0,1 1 0,-33 39 0,61-65 0,0 0 0,1 0 0,-1 0 0,0 0 0,1 0 0,-1 0 0,0 0 0,1 0 0,0 0 0,-1 0 0,1 0 0,-1 0 0,1 1 0,0-1 0,0 0 0,0 0 0,0 0 0,0 2 0,0-2 0,0 0 0,1 0 0,-1-1 0,1 1 0,-1 0 0,1-1 0,-1 1 0,1-1 0,-1 1 0,1 0 0,-1-1 0,1 1 0,0-1 0,-1 1 0,1-1 0,0 0 0,-1 1 0,1-1 0,0 0 0,1 1 0,4 0 0,1 0 0,-1 0 0,0 0 0,1-1 0,10 0 0,141-19 0,-106 10 0,97-2 0,-73 12-1365,-53-1-5461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5:04:34.01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281 92 24575,'2'-3'0,"1"-1"0,0 1 0,-1-1 0,1 1 0,0 0 0,0 0 0,1 0 0,-1 0 0,0 1 0,1-1 0,0 1 0,0 0 0,-1 0 0,10-2 0,4-2 0,2 1 0,20-3 0,-14 3 0,5-2 0,0 1 0,1 1 0,58 0 0,-88 5 0,1 0 0,0 0 0,0 0 0,0 0 0,-1 0 0,1 1 0,0-1 0,0 0 0,-1 1 0,1 0 0,0-1 0,-1 1 0,1 0 0,0 0 0,-1 0 0,1 0 0,-1 0 0,0 0 0,1 0 0,-1 1 0,0-1 0,0 0 0,1 1 0,-1-1 0,0 1 0,0-1 0,-1 1 0,1-1 0,0 1 0,-1 0 0,1 0 0,-1-1 0,1 1 0,-1 0 0,0 0 0,1-1 0,-1 1 0,0 0 0,0 0 0,-1 0 0,1-1 0,-1 3 0,0 3 0,-1 0 0,1 0 0,-2-1 0,1 1 0,-1-1 0,0 0 0,0 1 0,-1-1 0,0-1 0,-4 7 0,-3-1 0,-1 0 0,0 0 0,0-1 0,-24 15 0,-59 27 0,71-42 0,-34 11 0,-5 3 0,63-24 0,-1 0 0,1 0 0,-1 0 0,1 0 0,-1 0 0,1 1 0,-1-1 0,1 0 0,-1 0 0,1 1 0,-1-1 0,1 0 0,-1 1 0,1-1 0,0 1 0,-1-1 0,1 1 0,0-1 0,-1 0 0,1 1 0,0-1 0,-1 1 0,1 0 0,10 4 0,30-2 0,-32-3 0,-5 1 0,-1-1 0,1 0 0,0 1 0,-1-1 0,1 1 0,-1 0 0,0 0 0,1 0 0,-1 0 0,0 1 0,1-1 0,-1 0 0,0 1 0,0 0 0,0-1 0,2 4 0,-1-2 0,-1 1 0,0-1 0,1 1 0,-1 0 0,0 0 0,-1 0 0,1 0 0,-1 0 0,1 5 0,1 9 0,0 1 0,-2-1 0,-2 33 0,1-32 0,0 17 0,1-14 0,-1 0 0,-2-1 0,-4 29 0,5-44 0,0-1 0,-1 1 0,0 0 0,0-1 0,0 1 0,-1-1 0,0 0 0,0 0 0,0 0 0,0 0 0,-1-1 0,0 1 0,0-1 0,0 0 0,0 0 0,-1 0 0,-5 3 0,-3-1 9,1 0-1,-1 0 1,1-1-1,-2-1 1,1 0-1,0-1 0,-1 0 1,-17 0-1,-16 0-290,-50-5 0,53 1-595,13 0-5949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5:04:35.83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153 1 24575,'-21'37'0,"-34"44"0,-10 19 0,63-98 0,1 0 0,0 1 0,-1 0 0,1-1 0,0 1 0,0 0 0,0-1 0,1 1 0,-1 0 0,1 0 0,0 0 0,-1 0 0,1 0 0,0 0 0,1 5 0,0-6 0,0 0 0,0-1 0,0 1 0,0 0 0,0-1 0,1 1 0,-1 0 0,0-1 0,1 0 0,-1 1 0,1-1 0,-1 0 0,1 0 0,0 0 0,0 0 0,-1 0 0,1 0 0,0 0 0,0-1 0,0 1 0,0-1 0,0 1 0,2-1 0,8 2 0,-1-1 0,0 0 0,0-1 0,0 0 0,0 0 0,14-4 0,66-16 0,-67 14 0,-19 5 0,1-1 0,-1 1 0,1-1 0,-1 0 0,0 0 0,1 0 0,-1-1 0,-1 0 0,1 0 0,0 0 0,-1 0 0,1-1 0,-1 0 0,0 0 0,0 0 0,-1 0 0,1-1 0,-1 1 0,0-1 0,0 0 0,0 0 0,3-10 0,20-43 0,-15 46 0,-11 12 0,0 0 0,1 0 0,-1 0 0,0 0 0,0 0 0,1 0 0,-1 1 0,0-1 0,0 0 0,1 0 0,-1 0 0,0 0 0,1 0 0,-1 0 0,0 1 0,0-1 0,0 0 0,1 0 0,-1 0 0,0 0 0,0 1 0,0-1 0,1 0 0,-1 0 0,0 1 0,0-1 0,0 0 0,0 0 0,0 1 0,0-1 0,7 30 0,-5 209 0,-5-162 0,9 94 0,-2-139-1365,1-10-5461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5:04:37.8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551 0 24575,'-192'3'0,"140"1"0,-84 16 0,121-17 0,0 1 0,0 0 0,0 1 0,1 1 0,-17 10 0,26-14 0,1 1 0,-1 0 0,1 0 0,0 0 0,0 1 0,0-1 0,0 1 0,1 0 0,-1 0 0,1 1 0,0-1 0,0 0 0,1 1 0,-1 0 0,1 0 0,0 0 0,0 0 0,-1 9 0,2-13 0,1 0 0,0 1 0,0-1 0,-1 0 0,1 1 0,0-1 0,0 0 0,0 1 0,1-1 0,-1 0 0,0 1 0,0-1 0,1 0 0,-1 1 0,1-1 0,-1 0 0,1 1 0,0-1 0,-1 0 0,3 2 0,-2-2 0,0 0 0,0-1 0,0 1 0,1 0 0,-1-1 0,0 1 0,1-1 0,-1 0 0,0 1 0,0-1 0,1 0 0,-1 0 0,1 0 0,-1 0 0,0 0 0,1 0 0,1 0 0,4-2 0,0 1 0,0-1 0,-1-1 0,1 1 0,0-1 0,8-5 0,1 0 0,-1 0 0,1 1 0,0 1 0,0 1 0,1 0 0,23-3 0,-13 4 0,1 2 0,0 1 0,32 2 0,-54-1 0,1 1 0,-1 0 0,0 0 0,0 0 0,0 1 0,0 0 0,0 0 0,-1 0 0,1 1 0,0 0 0,7 5 0,-9-5 0,-1 0 0,0 0 0,0 1 0,0-1 0,0 1 0,0-1 0,-1 1 0,0 0 0,0 0 0,0 0 0,0 0 0,0 1 0,-1-1 0,0 0 0,0 1 0,1 7 0,1 39 0,-1 1 0,-8 73 0,5-116 0,0 1 0,0 0 0,-1 0 0,0-1 0,-1 1 0,0-1 0,-1 0 0,0 0 0,0 0 0,0 0 0,-2-1 0,1 0 0,-1 0 0,0 0 0,0 0 0,-1-1 0,0 0 0,0-1 0,-1 0 0,-13 9 0,4-6 0,0-1 0,0-1 0,-1 0 0,-1-1 0,1-1 0,-1-1 0,0 0 0,0-2 0,0 0 0,-36-2 0,28 0-1365,4-1-5461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5:04:39.61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568 1 24575,'-44'-1'0,"0"3"0,0 1 0,-84 19 0,103-16 0,1 2 0,1 0 0,-1 2 0,1 0 0,1 1 0,-34 24 0,47-29 0,0 1 0,1 0 0,0 1 0,0 0 0,1 0 0,0 0 0,0 1 0,1 0 0,0 0 0,1 1 0,0 0 0,0 0 0,1 0 0,0 1 0,1-1 0,0 1 0,-2 17 0,4 1 0,0 0 0,6 43 0,-5-67 0,1-1 0,0 1 0,0-1 0,0 1 0,1-1 0,-1 0 0,1 1 0,0-1 0,0 0 0,1 0 0,-1-1 0,1 1 0,0 0 0,4 4 0,-2-4 0,0 1 0,1-1 0,0 0 0,-1-1 0,1 0 0,1 1 0,-1-2 0,11 4 0,6 0 0,0-2 0,0 0 0,1-2 0,33 0 0,-27-1 0,-1 0 0,-1-1 0,0-2 0,37-5 0,-63 7 0,1-1 0,-1 1 0,1-1 0,-1 0 0,1 0 0,-1 0 0,0 0 0,1 0 0,-1 0 0,0-1 0,0 1 0,0-1 0,0 1 0,0-1 0,0 0 0,0 0 0,0 0 0,-1 0 0,1 0 0,-1 0 0,1 0 0,-1-1 0,0 1 0,0-1 0,0 1 0,0 0 0,-1-1 0,1 0 0,-1 1 0,1-1 0,-1 1 0,0-1 0,0 1 0,0-1 0,0 0 0,-1 1 0,1-1 0,0 1 0,-1-1 0,0 1 0,0-1 0,0 1 0,0-1 0,0 1 0,0 0 0,-1 0 0,1-1 0,-1 1 0,1 0 0,-1 0 0,0 1 0,0-1 0,0 0 0,0 1 0,0-1 0,0 1 0,-1-1 0,-2 0 0,-4-3 7,-2 1 1,1 1-1,0-1 0,-1 2 0,1-1 1,-1 2-1,-19-2 0,-80 5-362,64 1-713,24-2-5758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1T15:09:08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0 319,'193'3,"319"44,-400-35,1-4,123-9,-100 0,1968 1,-2100 0,0 0,1 0,0 0,-1-1,1 1,6-3,-10 3,0-1,0 1,0-1,1 1,-1-1,0 0,0 0,0 1,0-1,0 0,0 0,0 0,0 0,-1 0,1 0,0-1,-1 1,1 0,-1 0,1 0,-1-1,1 1,-1-2,1-3,0 1,-1 0,1 0,-1 0,-1 0,1 0,-1 0,0 0,0 0,0 0,-1 0,0 0,1 0,-2 0,1 1,-1-1,1 1,-1 0,-1 0,1 0,0 0,-1 0,0 1,-6-5,-10-6,0 1,-1 1,0 1,-25-9,17 7,-104-56,83 42,29 17,-1 1,-1 1,0 0,0 2,0 1,-48-5,-145 7,143 4,-57 0,-464 22,-90 1,641-22,-53 9,26-2,57-7,0 1,0 1,1 0,-1 0,1 1,-22 13,-28 11,-64 21,-38 14,163-64,-67 27,61-24,0 1,0 0,0 0,1 1,-1 0,-10 10,4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4:54:04.82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0,'2585'0'0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1T14:54:09.509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70,'0'-1,"1"1,-1-1,0 0,1 0,-1 1,1-1,-1 0,1 0,0 1,-1-1,1 1,0-1,-1 0,1 1,0-1,0 1,-1 0,1-1,0 1,0 0,0-1,0 1,-1 0,1 0,0 0,0 0,1 0,31-4,-26 3,142-8,133-16,-184 14,0 5,116 6,-81 2,55-3,218 2,-374 1,1 1,61 14,-61-8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1T14:55:43.87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0 138,'3'-2,"0"1,1-1,-1 1,0-1,1 1,-1 0,1 0,-1 1,1-1,0 1,-1-1,1 1,6 1,8-2,537-8,-382 9,2409 1,-2279-4,447-61,-148 14,2 50,-338 3,384 29,-602-29,0 3,-1 2,1 2,62 22,-83-22,0-1,0-1,1-2,49 6,-65-11,248 28,8 17,-191-37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1T14:55:49.7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1,'5964'0,"-5935"0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1T14:55:53.5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25,'99'-9,"653"-6,-526 15,2504 0,-1246 1,140-1,-1576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4:54:27.3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4:54:30.32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1T14:54:27.3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91BC4-9449-436F-BD4F-9617BF82A5B3}" type="datetimeFigureOut">
              <a:rPr lang="pt-BR" smtClean="0"/>
              <a:t>11/04/2025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A61E-4923-4B51-A11B-3B835291C8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45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BA61E-4923-4B51-A11B-3B835291C89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67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0ED2-8A0A-6E13-75AF-F337D9B89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AAD8D-812D-9C0D-9068-3770B74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C543-0811-8948-3CFF-709C6C18E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EF88A-7D44-D892-1C2E-0AB2ECAB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59EAF-8F4A-451C-0F33-804AD4CD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1AFDE44-9A9C-FBDA-A138-C142DB458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77EC-B27C-CC22-F218-62E1F356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AD246-5BF0-F7AB-2932-194E3C640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80D61-F3E7-81C3-CFB4-CDE8DC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C317A-96D7-706C-7A80-DB8BA3E5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A25A-E4A8-C2FB-2DF1-E9A8A8D3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59A19D1-1E2E-3CA1-74E1-9B0E70E1D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DA4F84-A1D4-08BC-BD4F-48EA57404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FE439-25FD-A81F-1E96-835329B95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A1AF7-5362-F783-E053-BA637AE5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1EFDF-BCED-5099-3313-FE4E88E8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74B98-72A8-58C3-6C18-A817C04B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438BA00-DF55-2055-767E-A234A2B06E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0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CB62-9C11-142A-63BE-748D5B72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B481-CF05-B5FD-11EA-27CD8A7D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8F77D-C1B4-23A2-330C-80942872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C103-A133-35A4-B209-8C9634E6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93AF1-0BEA-199C-69E2-BB191A6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8ABD224-ABE9-6038-8E88-7C87C42F95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AF2-EBB4-6F27-33D2-243BE56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0F59C-852E-FE5F-3E75-628E5C847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23CAB-FA27-ED3A-1A63-F1991E9B1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8156-6705-2254-BF25-7E235337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8695E-243E-B974-E831-C68F750B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CC5F2-A385-E062-0F98-BB358A4E8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383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402A0284-2CD8-F596-1CCD-4B8F2E58ED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1250" y="136525"/>
            <a:ext cx="768350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9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2AA1-2081-29C2-1EDE-C412FB33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9F689-4539-9413-86E9-F31CC889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8E353-F389-C3D4-6B28-F29F6E7B6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D596C-29E6-F9A0-AD79-E0DEFB7EC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4FACA-9F60-C825-6204-0A54732A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500CA-2B67-3A23-A10B-1AEA9DA5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D3DDB-5F8C-120C-D4D0-1E726178E5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BA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9E5D0C1-CCA5-4EF1-3E2B-1132647AA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254408" y="185738"/>
            <a:ext cx="824948" cy="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9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25B7-57FB-161B-E823-16E12A75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7CDF3-CCC0-A3CF-591F-A15E2A118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E0CC9-ABEB-8408-D2FF-61192B7FE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31019-14E2-95EE-E97B-D328EE677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9E1CA-A32F-8146-B1E4-C91D0400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A7C4B-3569-FBB7-701D-74D93408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FFC3F-986C-2D3F-66E5-32F7AD2B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B6E73-B223-B8A2-632A-2C961D867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EB5D3D-BE85-36B7-70E6-DF9481D03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0468-FEA9-9FFD-CE5F-6F4B9D9F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8E351-C595-E464-9F3B-6084A28D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A673E-2F99-CEE3-2442-99389EBA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2469-0422-BB32-85DE-8228DB64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C5150B15-5577-5E81-F088-230A91EC1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DFE0C-C119-20E5-4358-ADE7ED87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2E6BD-D841-2B9F-4A5D-52EC43A1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0BB-0C86-0875-75BE-249EA443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70CC5AC-D3DE-50D7-3B87-9D3A6CB48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1936-C7D1-934C-D129-D13688492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80970-75B6-8963-8E48-ED0DA1C0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B3292-9AF8-DA58-5042-DEE64C866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A4D6-1029-829B-1A5F-069DF14A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1A05-E96B-38B5-FCF6-FFE0DA7B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F15B4-7E2A-C01B-D4E1-75F0B7DA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AE5502E-6CB4-9853-A6A5-42E9DC8EEF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0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B52E-CB1D-4367-7FC1-D639A39E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9AD3F-F6C7-5A2D-590A-9FD5487B0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3788A-D600-B722-9702-F712D9F67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062EE-0D95-3118-B84D-D41FCB53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30F-0EF9-1869-15F1-FE336404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69F7E-ECBF-11A1-9138-A4E313E7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B3522D6-C677-71CE-3A23-99A4E5020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2864" y="185352"/>
            <a:ext cx="810265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1D26A3-5249-A393-B66B-1483E7BD2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E0777-DBBE-87EB-D22F-35C6770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D94A7-CBA6-D18E-4E13-1B7EEC589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48280-DEC5-6740-B170-5C849DC1A91D}" type="datetimeFigureOut">
              <a:rPr lang="en-BR" smtClean="0"/>
              <a:t>04/11/2025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0B53-06EA-CF6C-5DDF-61F6BCEE4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E7156-46A8-D766-B88F-B968ECF8A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5217A-BCB2-1846-9468-83CC719C2930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0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ustomXml" Target="../ink/ink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customXml" Target="../ink/ink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21.png"/><Relationship Id="rId18" Type="http://schemas.openxmlformats.org/officeDocument/2006/relationships/customXml" Target="../ink/ink16.xml"/><Relationship Id="rId3" Type="http://schemas.openxmlformats.org/officeDocument/2006/relationships/image" Target="../media/image18.png"/><Relationship Id="rId21" Type="http://schemas.openxmlformats.org/officeDocument/2006/relationships/image" Target="../media/image25.png"/><Relationship Id="rId7" Type="http://schemas.openxmlformats.org/officeDocument/2006/relationships/customXml" Target="../ink/ink10.xml"/><Relationship Id="rId12" Type="http://schemas.openxmlformats.org/officeDocument/2006/relationships/customXml" Target="../ink/ink13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2" Type="http://schemas.openxmlformats.org/officeDocument/2006/relationships/image" Target="../media/image6.png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customXml" Target="../ink/ink19.xml"/><Relationship Id="rId5" Type="http://schemas.openxmlformats.org/officeDocument/2006/relationships/customXml" Target="../ink/ink9.xml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10" Type="http://schemas.openxmlformats.org/officeDocument/2006/relationships/customXml" Target="../ink/ink12.xml"/><Relationship Id="rId19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ack logo&#10;&#10;Description automatically generated">
            <a:extLst>
              <a:ext uri="{FF2B5EF4-FFF2-40B4-BE49-F238E27FC236}">
                <a16:creationId xmlns:a16="http://schemas.microsoft.com/office/drawing/2014/main" id="{B1B05F49-6254-6E51-5E96-21C4643BF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7" y="2009799"/>
            <a:ext cx="5555754" cy="2294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9FE381-B84F-500A-D540-FD9AE1B14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4" y="327536"/>
            <a:ext cx="3578610" cy="373015"/>
          </a:xfrm>
          <a:prstGeom prst="rect">
            <a:avLst/>
          </a:prstGeom>
        </p:spPr>
      </p:pic>
      <p:pic>
        <p:nvPicPr>
          <p:cNvPr id="6" name="Picture 5" descr="A person with her hand on her forehead&#10;&#10;Description automatically generated">
            <a:extLst>
              <a:ext uri="{FF2B5EF4-FFF2-40B4-BE49-F238E27FC236}">
                <a16:creationId xmlns:a16="http://schemas.microsoft.com/office/drawing/2014/main" id="{A539707D-F01F-B85A-93C6-49BFEEA14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6270171" y="0"/>
            <a:ext cx="6193995" cy="6872514"/>
          </a:xfrm>
          <a:prstGeom prst="rect">
            <a:avLst/>
          </a:prstGeom>
        </p:spPr>
      </p:pic>
      <p:pic>
        <p:nvPicPr>
          <p:cNvPr id="7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EB711A0E-7D0C-F72F-F1E1-EB4ECDB77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" y="5334000"/>
            <a:ext cx="584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2800" b="1" spc="300" dirty="0">
              <a:solidFill>
                <a:schemeClr val="bg2">
                  <a:lumMod val="10000"/>
                </a:schemeClr>
              </a:solidFill>
              <a:latin typeface="Montserrat"/>
            </a:endParaRP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AA380D-FF5C-CB3E-8C7D-FE47558BE1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4" t="1396" r="2895" b="3038"/>
          <a:stretch/>
        </p:blipFill>
        <p:spPr>
          <a:xfrm>
            <a:off x="-1" y="-283221"/>
            <a:ext cx="7800395" cy="72261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5E53A6B-C35C-755F-E9F5-ED61A26775E2}"/>
              </a:ext>
            </a:extLst>
          </p:cNvPr>
          <p:cNvSpPr txBox="1">
            <a:spLocks/>
          </p:cNvSpPr>
          <p:nvPr/>
        </p:nvSpPr>
        <p:spPr>
          <a:xfrm>
            <a:off x="7959500" y="954505"/>
            <a:ext cx="4136175" cy="5135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Inicia uma variável tipo cadeia (nome) vazia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Inicia 4 variáveis tipo real (nota1, nota2, nota3, media) vazias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Para cada vaiável...  Atribui um valor através do input(leia)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Faz processamento da media e guarda o valor na variável (média)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Limpa a tela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Faz condicional... Mostra para o usuário a frase de acordo com a média tirada. 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Utiliza modulo 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mat.arredondar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(2 casas decimais)</a:t>
            </a:r>
          </a:p>
        </p:txBody>
      </p:sp>
    </p:spTree>
    <p:extLst>
      <p:ext uri="{BB962C8B-B14F-4D97-AF65-F5344CB8AC3E}">
        <p14:creationId xmlns:p14="http://schemas.microsoft.com/office/powerpoint/2010/main" val="237042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robô japonês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EEDA10-64AE-6382-706B-A00364467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767" y="715993"/>
            <a:ext cx="5094351" cy="55160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421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A351B9-6F49-3B89-3F04-C7B6172C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60" y="373015"/>
            <a:ext cx="11616880" cy="61119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3124555A-3EE9-DD9A-1D62-DCD7B24C2A84}"/>
                  </a:ext>
                </a:extLst>
              </p14:cNvPr>
              <p14:cNvContentPartPr/>
              <p14:nvPr/>
            </p14:nvContentPartPr>
            <p14:xfrm>
              <a:off x="3309483" y="2598996"/>
              <a:ext cx="561600" cy="151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3124555A-3EE9-DD9A-1D62-DCD7B24C2A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5843" y="2490996"/>
                <a:ext cx="66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36BBE654-1E75-3FA9-4FA3-E0C71FDEBF89}"/>
                  </a:ext>
                </a:extLst>
              </p14:cNvPr>
              <p14:cNvContentPartPr/>
              <p14:nvPr/>
            </p14:nvContentPartPr>
            <p14:xfrm>
              <a:off x="4321083" y="2589276"/>
              <a:ext cx="930960" cy="3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36BBE654-1E75-3FA9-4FA3-E0C71FDEBF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7083" y="2481276"/>
                <a:ext cx="103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7E87663D-6696-A9C0-748C-A6C9FFD0EFD3}"/>
                  </a:ext>
                </a:extLst>
              </p14:cNvPr>
              <p14:cNvContentPartPr/>
              <p14:nvPr/>
            </p14:nvContentPartPr>
            <p14:xfrm>
              <a:off x="5696283" y="2580276"/>
              <a:ext cx="655560" cy="2520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7E87663D-6696-A9C0-748C-A6C9FFD0EF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42643" y="2472636"/>
                <a:ext cx="763200" cy="2408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70F98985-9321-33DB-2E0A-26F8A3465E83}"/>
              </a:ext>
            </a:extLst>
          </p:cNvPr>
          <p:cNvSpPr txBox="1">
            <a:spLocks/>
          </p:cNvSpPr>
          <p:nvPr/>
        </p:nvSpPr>
        <p:spPr>
          <a:xfrm>
            <a:off x="6796083" y="510723"/>
            <a:ext cx="5299593" cy="1730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Condição inicial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Condição final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Passo da iteração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3974380D-EA02-587F-4AA9-F639E9B0A8F8}"/>
                  </a:ext>
                </a:extLst>
              </p14:cNvPr>
              <p14:cNvContentPartPr/>
              <p14:nvPr/>
            </p14:nvContentPartPr>
            <p14:xfrm>
              <a:off x="7242123" y="1948836"/>
              <a:ext cx="2758320" cy="8100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3974380D-EA02-587F-4AA9-F639E9B0A8F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88123" y="1840836"/>
                <a:ext cx="28659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F777E097-7A8F-DF51-4B0C-198D6EB503DE}"/>
                  </a:ext>
                </a:extLst>
              </p14:cNvPr>
              <p14:cNvContentPartPr/>
              <p14:nvPr/>
            </p14:nvContentPartPr>
            <p14:xfrm>
              <a:off x="7250403" y="1423956"/>
              <a:ext cx="2157840" cy="36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F777E097-7A8F-DF51-4B0C-198D6EB503D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96403" y="1316316"/>
                <a:ext cx="2265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351254CA-4BC1-807C-EE17-EC13FDB03817}"/>
                  </a:ext>
                </a:extLst>
              </p14:cNvPr>
              <p14:cNvContentPartPr/>
              <p14:nvPr/>
            </p14:nvContentPartPr>
            <p14:xfrm>
              <a:off x="7234203" y="881436"/>
              <a:ext cx="2507040" cy="900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351254CA-4BC1-807C-EE17-EC13FDB038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80203" y="773796"/>
                <a:ext cx="261468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7096715" y="102559"/>
            <a:ext cx="4507264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robô japonês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CA48DD-4AD5-A451-AD92-05E741C737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33" r="6049" b="10824"/>
          <a:stretch/>
        </p:blipFill>
        <p:spPr>
          <a:xfrm>
            <a:off x="-242761" y="-157790"/>
            <a:ext cx="8650386" cy="7133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8BF9D62-EC9C-1E23-D6D3-A26691A1517D}"/>
              </a:ext>
            </a:extLst>
          </p:cNvPr>
          <p:cNvSpPr txBox="1">
            <a:spLocks/>
          </p:cNvSpPr>
          <p:nvPr/>
        </p:nvSpPr>
        <p:spPr>
          <a:xfrm>
            <a:off x="8517066" y="954505"/>
            <a:ext cx="3578610" cy="5135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Utiliza o (For loop)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Para cada um da mesa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3 elementos: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(inicio) condição inicial; i=0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(fim) condição de saída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(passo) de quantos passos ele anda.. De 1em1 ou 2em2 ou 3em3 e assim por diante...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0F95FF89-8AD4-912A-C6E0-4155C592FAA8}"/>
                  </a:ext>
                </a:extLst>
              </p14:cNvPr>
              <p14:cNvContentPartPr/>
              <p14:nvPr/>
            </p14:nvContentPartPr>
            <p14:xfrm>
              <a:off x="11328595" y="258935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0F95FF89-8AD4-912A-C6E0-4155C592FA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22475" y="25832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B5F7AFA9-C8A2-CB14-7670-7E1786322F81}"/>
                  </a:ext>
                </a:extLst>
              </p14:cNvPr>
              <p14:cNvContentPartPr/>
              <p14:nvPr/>
            </p14:nvContentPartPr>
            <p14:xfrm>
              <a:off x="9920635" y="3317633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B5F7AFA9-C8A2-CB14-7670-7E1786322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4515" y="331151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79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94DA1EA-5F26-5C26-D3BC-86930B82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5" y="431746"/>
            <a:ext cx="10183646" cy="6239746"/>
          </a:xfrm>
          <a:prstGeom prst="rect">
            <a:avLst/>
          </a:prstGeom>
        </p:spPr>
      </p:pic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0F95FF89-8AD4-912A-C6E0-4155C592FAA8}"/>
                  </a:ext>
                </a:extLst>
              </p14:cNvPr>
              <p14:cNvContentPartPr/>
              <p14:nvPr/>
            </p14:nvContentPartPr>
            <p14:xfrm>
              <a:off x="11328595" y="258935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0F95FF89-8AD4-912A-C6E0-4155C592FA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22475" y="25832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B5F7AFA9-C8A2-CB14-7670-7E1786322F81}"/>
                  </a:ext>
                </a:extLst>
              </p14:cNvPr>
              <p14:cNvContentPartPr/>
              <p14:nvPr/>
            </p14:nvContentPartPr>
            <p14:xfrm>
              <a:off x="9920635" y="3317633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B5F7AFA9-C8A2-CB14-7670-7E1786322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4515" y="331151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1F087D14-3F1D-CEA7-8D9A-675B90BF7A16}"/>
                  </a:ext>
                </a:extLst>
              </p14:cNvPr>
              <p14:cNvContentPartPr/>
              <p14:nvPr/>
            </p14:nvContentPartPr>
            <p14:xfrm>
              <a:off x="2289603" y="1577676"/>
              <a:ext cx="1107000" cy="255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1F087D14-3F1D-CEA7-8D9A-675B90BF7A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5963" y="1470036"/>
                <a:ext cx="1214640" cy="2412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1F1588A1-702F-7C5C-BBBB-A792E72128EF}"/>
              </a:ext>
            </a:extLst>
          </p:cNvPr>
          <p:cNvSpPr txBox="1">
            <a:spLocks/>
          </p:cNvSpPr>
          <p:nvPr/>
        </p:nvSpPr>
        <p:spPr>
          <a:xfrm>
            <a:off x="5567403" y="3036274"/>
            <a:ext cx="6326055" cy="3500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Um Vetor (lista) de frutas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Cada elemento é uma cadeia (</a:t>
            </a:r>
            <a:r>
              <a:rPr lang="pt-BR" sz="2400" dirty="0" err="1">
                <a:solidFill>
                  <a:srgbClr val="000000"/>
                </a:solidFill>
                <a:latin typeface="Montserrat" panose="00000500000000000000" pitchFamily="2" charset="0"/>
              </a:rPr>
              <a:t>string</a:t>
            </a: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)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(For loop) mostrando cada elemento da lista.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Criamos uma variável (i) para guardar o index dentro da iteração do (for loop).</a:t>
            </a:r>
          </a:p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Montserrat" panose="00000500000000000000" pitchFamily="2" charset="0"/>
              </a:rPr>
              <a:t>Ele busca o elemento dentro de frutas com o index (i)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123ADF11-5C59-3048-1017-30B8DE773AD0}"/>
                  </a:ext>
                </a:extLst>
              </p14:cNvPr>
              <p14:cNvContentPartPr/>
              <p14:nvPr/>
            </p14:nvContentPartPr>
            <p14:xfrm>
              <a:off x="2033643" y="2038836"/>
              <a:ext cx="104760" cy="1821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123ADF11-5C59-3048-1017-30B8DE773A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27523" y="2032716"/>
                <a:ext cx="1170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500F3D5F-F5C6-3B52-93EB-6B569F552012}"/>
                  </a:ext>
                </a:extLst>
              </p14:cNvPr>
              <p14:cNvContentPartPr/>
              <p14:nvPr/>
            </p14:nvContentPartPr>
            <p14:xfrm>
              <a:off x="3341523" y="2062956"/>
              <a:ext cx="97200" cy="20484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500F3D5F-F5C6-3B52-93EB-6B569F5520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5403" y="2056836"/>
                <a:ext cx="109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Tinta 18">
                <a:extLst>
                  <a:ext uri="{FF2B5EF4-FFF2-40B4-BE49-F238E27FC236}">
                    <a16:creationId xmlns:a16="http://schemas.microsoft.com/office/drawing/2014/main" id="{34325109-D99B-BACC-72F0-1946BCF67DAD}"/>
                  </a:ext>
                </a:extLst>
              </p14:cNvPr>
              <p14:cNvContentPartPr/>
              <p14:nvPr/>
            </p14:nvContentPartPr>
            <p14:xfrm>
              <a:off x="4337283" y="2073396"/>
              <a:ext cx="200520" cy="198360"/>
            </p14:xfrm>
          </p:contentPart>
        </mc:Choice>
        <mc:Fallback xmlns="">
          <p:pic>
            <p:nvPicPr>
              <p:cNvPr id="19" name="Tinta 18">
                <a:extLst>
                  <a:ext uri="{FF2B5EF4-FFF2-40B4-BE49-F238E27FC236}">
                    <a16:creationId xmlns:a16="http://schemas.microsoft.com/office/drawing/2014/main" id="{34325109-D99B-BACC-72F0-1946BCF67D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1163" y="2067276"/>
                <a:ext cx="212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EB5237B0-397F-6747-839B-E6DC120D3691}"/>
                  </a:ext>
                </a:extLst>
              </p14:cNvPr>
              <p14:cNvContentPartPr/>
              <p14:nvPr/>
            </p14:nvContentPartPr>
            <p14:xfrm>
              <a:off x="5328363" y="2070876"/>
              <a:ext cx="239040" cy="28548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EB5237B0-397F-6747-839B-E6DC120D36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22243" y="2064756"/>
                <a:ext cx="2512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0A271526-DDB2-A500-3084-E5F9E42D46A5}"/>
                  </a:ext>
                </a:extLst>
              </p14:cNvPr>
              <p14:cNvContentPartPr/>
              <p14:nvPr/>
            </p14:nvContentPartPr>
            <p14:xfrm>
              <a:off x="6531843" y="2095716"/>
              <a:ext cx="149040" cy="2487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0A271526-DDB2-A500-3084-E5F9E42D46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5723" y="2089596"/>
                <a:ext cx="1612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93A1FE5B-F331-D6F9-7908-F8C56A127E55}"/>
                  </a:ext>
                </a:extLst>
              </p14:cNvPr>
              <p14:cNvContentPartPr/>
              <p14:nvPr/>
            </p14:nvContentPartPr>
            <p14:xfrm>
              <a:off x="8047443" y="2063316"/>
              <a:ext cx="198720" cy="24372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93A1FE5B-F331-D6F9-7908-F8C56A127E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41323" y="2057196"/>
                <a:ext cx="2109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ED46C9DF-6C14-786C-070E-5E97BBA181FF}"/>
                  </a:ext>
                </a:extLst>
              </p14:cNvPr>
              <p14:cNvContentPartPr/>
              <p14:nvPr/>
            </p14:nvContentPartPr>
            <p14:xfrm>
              <a:off x="9352083" y="2095716"/>
              <a:ext cx="204840" cy="19692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ED46C9DF-6C14-786C-070E-5E97BBA181F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45963" y="2089596"/>
                <a:ext cx="2170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23157371-CC4E-C4D7-5878-C7A597FB0348}"/>
                  </a:ext>
                </a:extLst>
              </p14:cNvPr>
              <p14:cNvContentPartPr/>
              <p14:nvPr/>
            </p14:nvContentPartPr>
            <p14:xfrm>
              <a:off x="6053043" y="2846676"/>
              <a:ext cx="1248480" cy="14004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23157371-CC4E-C4D7-5878-C7A597FB03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99043" y="2739036"/>
                <a:ext cx="135612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9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592CF-7637-C2CC-1DFB-58896C2B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hedule">
            <a:extLst>
              <a:ext uri="{FF2B5EF4-FFF2-40B4-BE49-F238E27FC236}">
                <a16:creationId xmlns:a16="http://schemas.microsoft.com/office/drawing/2014/main" id="{C172BCC4-3677-E2CA-B71B-E4327F8D5845}"/>
              </a:ext>
            </a:extLst>
          </p:cNvPr>
          <p:cNvSpPr txBox="1"/>
          <p:nvPr/>
        </p:nvSpPr>
        <p:spPr>
          <a:xfrm>
            <a:off x="4748480" y="2453881"/>
            <a:ext cx="3211021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l">
              <a:defRPr sz="22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r>
              <a:rPr lang="pt-BR" sz="1400" b="1">
                <a:solidFill>
                  <a:srgbClr val="FEFCFF"/>
                </a:solidFill>
                <a:latin typeface="Montserrat"/>
              </a:rPr>
              <a:t>CURSO</a:t>
            </a:r>
            <a:endParaRPr lang="pt-BR" sz="1400" b="1">
              <a:solidFill>
                <a:srgbClr val="FEFCF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1A0C5A-C4B6-BBFA-EBB3-D74CE76EE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066" y="6484985"/>
            <a:ext cx="3578610" cy="37301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B764559-8C58-DEA1-0C63-0F5EB5232D5E}"/>
              </a:ext>
            </a:extLst>
          </p:cNvPr>
          <p:cNvSpPr txBox="1">
            <a:spLocks/>
          </p:cNvSpPr>
          <p:nvPr/>
        </p:nvSpPr>
        <p:spPr>
          <a:xfrm>
            <a:off x="152199" y="102559"/>
            <a:ext cx="9560470" cy="613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spc="300" dirty="0">
                <a:solidFill>
                  <a:schemeClr val="bg2">
                    <a:lumMod val="10000"/>
                  </a:schemeClr>
                </a:solidFill>
                <a:latin typeface="Montserrat"/>
              </a:rPr>
              <a:t>Algoritmo sapato barato</a:t>
            </a:r>
          </a:p>
        </p:txBody>
      </p:sp>
      <p:sp>
        <p:nvSpPr>
          <p:cNvPr id="10" name="Fluxograma: Processo Alternativo 13">
            <a:extLst>
              <a:ext uri="{FF2B5EF4-FFF2-40B4-BE49-F238E27FC236}">
                <a16:creationId xmlns:a16="http://schemas.microsoft.com/office/drawing/2014/main" id="{F4B04910-8DF1-80F6-E656-56E432EE69E8}"/>
              </a:ext>
            </a:extLst>
          </p:cNvPr>
          <p:cNvSpPr/>
          <p:nvPr/>
        </p:nvSpPr>
        <p:spPr>
          <a:xfrm>
            <a:off x="268109" y="598682"/>
            <a:ext cx="1151828" cy="117311"/>
          </a:xfrm>
          <a:prstGeom prst="flowChartAlternateProcess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  <a:gs pos="100000">
                <a:srgbClr val="20AC7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6" descr="A green line art of a robot arm and a virtual reality headset&#10;&#10;Description automatically generated">
            <a:extLst>
              <a:ext uri="{FF2B5EF4-FFF2-40B4-BE49-F238E27FC236}">
                <a16:creationId xmlns:a16="http://schemas.microsoft.com/office/drawing/2014/main" id="{229190CD-B9AD-AD9A-46EB-38DA7BCC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6704"/>
            <a:ext cx="4566634" cy="1191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BC865C-F0F1-ABDA-D8EA-A1923B658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657337"/>
            <a:ext cx="9198037" cy="54840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03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38D7A4-73C9-B40D-1C33-F2BEEFB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1" y="5716324"/>
            <a:ext cx="5931888" cy="618308"/>
          </a:xfrm>
          <a:prstGeom prst="rect">
            <a:avLst/>
          </a:prstGeom>
        </p:spPr>
      </p:pic>
      <p:pic>
        <p:nvPicPr>
          <p:cNvPr id="6" name="Picture 5" descr="A green and black logo&#10;&#10;Description automatically generated">
            <a:extLst>
              <a:ext uri="{FF2B5EF4-FFF2-40B4-BE49-F238E27FC236}">
                <a16:creationId xmlns:a16="http://schemas.microsoft.com/office/drawing/2014/main" id="{491EFDF1-AD18-4D57-46EA-147E8D8D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53" y="2846190"/>
            <a:ext cx="4870368" cy="2011462"/>
          </a:xfrm>
          <a:prstGeom prst="rect">
            <a:avLst/>
          </a:prstGeom>
        </p:spPr>
      </p:pic>
      <p:pic>
        <p:nvPicPr>
          <p:cNvPr id="8" name="Picture 7" descr="A qr code on a black background&#10;&#10;Description automatically generated">
            <a:extLst>
              <a:ext uri="{FF2B5EF4-FFF2-40B4-BE49-F238E27FC236}">
                <a16:creationId xmlns:a16="http://schemas.microsoft.com/office/drawing/2014/main" id="{36AE607B-A03E-C9AA-0E07-76ACD5594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24" y="1555504"/>
            <a:ext cx="3746991" cy="3746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8C6931-6C63-41AE-83C2-61206F6AB159}"/>
              </a:ext>
            </a:extLst>
          </p:cNvPr>
          <p:cNvSpPr txBox="1"/>
          <p:nvPr/>
        </p:nvSpPr>
        <p:spPr>
          <a:xfrm>
            <a:off x="604353" y="1272745"/>
            <a:ext cx="5881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7930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3A137A5A94B97438161590B14E80E6E" ma:contentTypeVersion="14" ma:contentTypeDescription="Crie um novo documento." ma:contentTypeScope="" ma:versionID="28cc86a665530968eda26906d495fe67">
  <xsd:schema xmlns:xsd="http://www.w3.org/2001/XMLSchema" xmlns:xs="http://www.w3.org/2001/XMLSchema" xmlns:p="http://schemas.microsoft.com/office/2006/metadata/properties" xmlns:ns2="eefd0f40-69fa-47e1-b006-9527afd7acc5" xmlns:ns3="32b29270-945f-497b-a519-97dfc2020bce" targetNamespace="http://schemas.microsoft.com/office/2006/metadata/properties" ma:root="true" ma:fieldsID="c9ef9e51c7cba333c916cd85c2058208" ns2:_="" ns3:_="">
    <xsd:import namespace="eefd0f40-69fa-47e1-b006-9527afd7acc5"/>
    <xsd:import namespace="32b29270-945f-497b-a519-97dfc2020b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d0f40-69fa-47e1-b006-9527afd7ac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43d1b825-f36c-4a44-b9f3-096f26119b7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29270-945f-497b-a519-97dfc2020bc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fd0f40-69fa-47e1-b006-9527afd7acc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46BEBA-1327-4ABB-A430-FB91BD47F7C4}">
  <ds:schemaRefs>
    <ds:schemaRef ds:uri="32b29270-945f-497b-a519-97dfc2020bce"/>
    <ds:schemaRef ds:uri="eefd0f40-69fa-47e1-b006-9527afd7ac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3EC452-5DD7-4E00-B1B3-1BE808B23149}">
  <ds:schemaRefs>
    <ds:schemaRef ds:uri="eefd0f40-69fa-47e1-b006-9527afd7acc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BC65A53-CB5D-4A46-8B09-F3CCAA8814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5686</TotalTime>
  <Words>209</Words>
  <Application>Microsoft Office PowerPoint</Application>
  <PresentationFormat>Widescreen</PresentationFormat>
  <Paragraphs>32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Montserrat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Susanna Johns</dc:creator>
  <cp:lastModifiedBy>Jonatas Lopes</cp:lastModifiedBy>
  <cp:revision>30</cp:revision>
  <dcterms:created xsi:type="dcterms:W3CDTF">2024-12-02T21:15:35Z</dcterms:created>
  <dcterms:modified xsi:type="dcterms:W3CDTF">2025-04-11T20:54:31Z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0x01010073A137A5A94B97438161590B14E80E6E</vt:lpwstr>
  </property>
  <property fmtid="{D5CDD505-2E9C-101B-9397-08002B2CF9AE}" pid="3" name="MediaServiceImageTags">
    <vt:lpwstr/>
  </property>
</Properties>
</file>